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1" r:id="rId4"/>
    <p:sldId id="265" r:id="rId5"/>
    <p:sldId id="263" r:id="rId6"/>
    <p:sldId id="277" r:id="rId7"/>
    <p:sldId id="278" r:id="rId8"/>
    <p:sldId id="286" r:id="rId9"/>
    <p:sldId id="282" r:id="rId10"/>
    <p:sldId id="283" r:id="rId11"/>
    <p:sldId id="284" r:id="rId12"/>
    <p:sldId id="270" r:id="rId13"/>
    <p:sldId id="288" r:id="rId14"/>
    <p:sldId id="287" r:id="rId15"/>
    <p:sldId id="289" r:id="rId16"/>
    <p:sldId id="273" r:id="rId17"/>
    <p:sldId id="290" r:id="rId18"/>
    <p:sldId id="276" r:id="rId19"/>
    <p:sldId id="279" r:id="rId20"/>
    <p:sldId id="280" r:id="rId21"/>
    <p:sldId id="293" r:id="rId22"/>
    <p:sldId id="292" r:id="rId23"/>
    <p:sldId id="291" r:id="rId24"/>
    <p:sldId id="28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76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414AB-A820-4ACD-AB02-E056823C4A34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3F22-C350-4EF4-8789-5AC1029AB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414AB-A820-4ACD-AB02-E056823C4A34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3F22-C350-4EF4-8789-5AC1029ABA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414AB-A820-4ACD-AB02-E056823C4A34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3F22-C350-4EF4-8789-5AC1029AB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414AB-A820-4ACD-AB02-E056823C4A34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3F22-C350-4EF4-8789-5AC1029ABA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414AB-A820-4ACD-AB02-E056823C4A34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3F22-C350-4EF4-8789-5AC1029ABA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414AB-A820-4ACD-AB02-E056823C4A34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3F22-C350-4EF4-8789-5AC1029ABA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414AB-A820-4ACD-AB02-E056823C4A34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3F22-C350-4EF4-8789-5AC1029AB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414AB-A820-4ACD-AB02-E056823C4A34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3F22-C350-4EF4-8789-5AC1029ABA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414AB-A820-4ACD-AB02-E056823C4A34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3F22-C350-4EF4-8789-5AC1029AB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414AB-A820-4ACD-AB02-E056823C4A34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3F22-C350-4EF4-8789-5AC1029ABA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414AB-A820-4ACD-AB02-E056823C4A34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3F22-C350-4EF4-8789-5AC1029ABA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CC414AB-A820-4ACD-AB02-E056823C4A34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3EE3F22-C350-4EF4-8789-5AC1029AB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071538" y="214290"/>
            <a:ext cx="7767662" cy="1000132"/>
          </a:xfrm>
        </p:spPr>
        <p:txBody>
          <a:bodyPr>
            <a:normAutofit/>
          </a:bodyPr>
          <a:lstStyle/>
          <a:p>
            <a:pPr algn="ctr"/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432560" y="1500174"/>
            <a:ext cx="7406640" cy="5072098"/>
          </a:xfrm>
        </p:spPr>
        <p:txBody>
          <a:bodyPr>
            <a:normAutofit/>
          </a:bodyPr>
          <a:lstStyle/>
          <a:p>
            <a:pPr algn="ctr"/>
            <a:endParaRPr lang="uk-UA" sz="3200" dirty="0" smtClean="0">
              <a:latin typeface="Georgia" pitchFamily="18" charset="0"/>
            </a:endParaRPr>
          </a:p>
          <a:p>
            <a:pPr algn="ctr"/>
            <a:endParaRPr lang="uk-UA" sz="3200" dirty="0" smtClean="0">
              <a:latin typeface="Georgia" pitchFamily="18" charset="0"/>
            </a:endParaRPr>
          </a:p>
          <a:p>
            <a:pPr algn="ctr"/>
            <a:r>
              <a:rPr lang="uk-UA" sz="3200" i="1" dirty="0" smtClean="0">
                <a:latin typeface="Georgia" pitchFamily="18" charset="0"/>
              </a:rPr>
              <a:t>Презентація на тему: </a:t>
            </a:r>
          </a:p>
          <a:p>
            <a:pPr algn="ctr"/>
            <a:r>
              <a:rPr lang="uk-UA" sz="3200" i="1" dirty="0" err="1" smtClean="0">
                <a:latin typeface="Georgia" pitchFamily="18" charset="0"/>
              </a:rPr>
              <a:t>“Воєнний</a:t>
            </a:r>
            <a:r>
              <a:rPr lang="uk-UA" sz="3200" i="1" dirty="0" smtClean="0">
                <a:latin typeface="Georgia" pitchFamily="18" charset="0"/>
              </a:rPr>
              <a:t> стан в Україні. Правила </a:t>
            </a:r>
            <a:r>
              <a:rPr lang="uk-UA" sz="3200" i="1" dirty="0" err="1" smtClean="0">
                <a:latin typeface="Georgia" pitchFamily="18" charset="0"/>
              </a:rPr>
              <a:t>поведінки</a:t>
            </a:r>
            <a:r>
              <a:rPr lang="uk-UA" sz="3200" dirty="0" err="1" smtClean="0">
                <a:latin typeface="Georgia" pitchFamily="18" charset="0"/>
              </a:rPr>
              <a:t>.”</a:t>
            </a:r>
            <a:endParaRPr lang="uk-UA" sz="3200" dirty="0" smtClean="0">
              <a:latin typeface="Georgia" pitchFamily="18" charset="0"/>
            </a:endParaRPr>
          </a:p>
          <a:p>
            <a:pPr algn="ctr"/>
            <a:endParaRPr lang="uk-UA" sz="3200" dirty="0" smtClean="0">
              <a:latin typeface="Georgia" pitchFamily="18" charset="0"/>
            </a:endParaRPr>
          </a:p>
          <a:p>
            <a:pPr algn="ctr"/>
            <a:endParaRPr lang="uk-UA" sz="3200" dirty="0" smtClean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Так все почалося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1 лютого 2022 р</a:t>
            </a: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президент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Росії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В.Путін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підписав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укази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визнання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незалежності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» «ЛНР» та «ДНР». </a:t>
            </a:r>
            <a:endParaRPr lang="ru-RU" sz="29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900" b="1" i="1" dirty="0" smtClean="0">
                <a:latin typeface="Times New Roman" pitchFamily="18" charset="0"/>
                <a:cs typeface="Times New Roman" pitchFamily="18" charset="0"/>
              </a:rPr>
              <a:t>22 лютого 2022 р.</a:t>
            </a:r>
            <a:r>
              <a:rPr lang="uk-UA" sz="2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Рада Федерації РФ ратифікувала договори про визнання  “ЛДНР” і задовольнила звернення В.Путіна, дозволивши використання армії за кордоном. Це, по суті, був дозвіл Путіну розпочати війну проти України.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900" b="1" i="1" dirty="0" smtClean="0">
                <a:latin typeface="Times New Roman" pitchFamily="18" charset="0"/>
                <a:cs typeface="Times New Roman" pitchFamily="18" charset="0"/>
              </a:rPr>
              <a:t>24 лютого 2022 р. </a:t>
            </a:r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В.Путін у </a:t>
            </a:r>
            <a:r>
              <a:rPr lang="uk-UA" sz="2900" dirty="0" err="1" smtClean="0">
                <a:latin typeface="Times New Roman" pitchFamily="18" charset="0"/>
                <a:cs typeface="Times New Roman" pitchFamily="18" charset="0"/>
              </a:rPr>
              <a:t>відеозверненні</a:t>
            </a:r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 оголосив про </a:t>
            </a:r>
            <a:r>
              <a:rPr lang="uk-UA" sz="2900" dirty="0" err="1" smtClean="0">
                <a:latin typeface="Times New Roman" pitchFamily="18" charset="0"/>
                <a:cs typeface="Times New Roman" pitchFamily="18" charset="0"/>
              </a:rPr>
              <a:t>“спеціальну</a:t>
            </a:r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 військову </a:t>
            </a:r>
            <a:r>
              <a:rPr lang="uk-UA" sz="2900" dirty="0" err="1" smtClean="0">
                <a:latin typeface="Times New Roman" pitchFamily="18" charset="0"/>
                <a:cs typeface="Times New Roman" pitchFamily="18" charset="0"/>
              </a:rPr>
              <a:t>операцію”</a:t>
            </a:r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 щодо </a:t>
            </a:r>
            <a:r>
              <a:rPr lang="uk-UA" sz="2900" dirty="0" err="1" smtClean="0">
                <a:latin typeface="Times New Roman" pitchFamily="18" charset="0"/>
                <a:cs typeface="Times New Roman" pitchFamily="18" charset="0"/>
              </a:rPr>
              <a:t>“захисту”</a:t>
            </a:r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 Донбасу. Розпочалася війна Росії проти України.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В перший день війни через російські обстріли загинуло 137 українських військових та цивільних людей.</a:t>
            </a:r>
          </a:p>
          <a:p>
            <a:pPr algn="just"/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В цей же день, </a:t>
            </a:r>
            <a:r>
              <a:rPr lang="uk-UA" sz="2900" b="1" i="1" dirty="0" smtClean="0">
                <a:latin typeface="Times New Roman" pitchFamily="18" charset="0"/>
                <a:cs typeface="Times New Roman" pitchFamily="18" charset="0"/>
              </a:rPr>
              <a:t>24 лютого 2022 р.</a:t>
            </a:r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,  на території України було запроваджено воєнний стан.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900" b="1" i="1" dirty="0" smtClean="0">
                <a:latin typeface="Times New Roman" pitchFamily="18" charset="0"/>
                <a:cs typeface="Times New Roman" pitchFamily="18" charset="0"/>
              </a:rPr>
              <a:t>28 лютого 2022 р. </a:t>
            </a:r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відбувся перший раунд переговорів між Росією та Україною. Але війна досі триває.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АЙЛИ ЩО СКАЧУЮТЬСЯ\277353103_1315354105610909_719326321517614625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9163" y="1714488"/>
            <a:ext cx="7881993" cy="48577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42976" y="214290"/>
            <a:ext cx="80010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Воєнний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запроваджено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Указу Президента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24 лютого 2022 року № 64/2022 «Про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воєнного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стану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затвердженого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Законом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24 лютого 2022 року № 2102 – IX «Про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затвердження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Указу Президента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«Про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воєнного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стану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14290"/>
            <a:ext cx="7498080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Правила поведінки під час воєнного стану.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571612"/>
            <a:ext cx="7719274" cy="5143536"/>
          </a:xfrm>
        </p:spPr>
        <p:txBody>
          <a:bodyPr>
            <a:normAutofit/>
          </a:bodyPr>
          <a:lstStyle/>
          <a:p>
            <a:pPr marL="539496" indent="-457200" algn="just">
              <a:buAutoNum type="arabicPeriod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Не ігноруйте сигналів, які повідомляють про повітряну тривогу. Після такого сигналу негайно прямуйте до найближчого укриття!</a:t>
            </a:r>
          </a:p>
          <a:p>
            <a:pPr marL="539496" indent="-457200" algn="just">
              <a:buAutoNum type="arabicPeriod"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39496" indent="-457200" algn="just">
              <a:buAutoNum type="arabicPeriod"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39496" indent="-457200" algn="just">
              <a:buNone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39496" indent="-457200" algn="just">
              <a:buAutoNum type="arabicPeriod"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39496" indent="-457200" algn="just">
              <a:buAutoNum type="arabicPeriod"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39496" indent="-457200" algn="just">
              <a:buNone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39496" indent="-457200" algn="just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2. Не перебувайте далеко від дому. Знаходячись на вулиці не підходьте та не торкайтесь до невідомих речей!</a:t>
            </a:r>
          </a:p>
          <a:p>
            <a:pPr marL="539496" indent="-457200" algn="just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3.   Уникайте колон техніки, не стійте біля військового транспорту!</a:t>
            </a:r>
          </a:p>
          <a:p>
            <a:pPr marL="539496" indent="-457200" algn="just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4.  Не спостерігайте за ходом військових дій, ховайтесь одразу, як чуєте  постріли чи вибухи!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5" name="Picture 1" descr="D:\ФАЙЛИ ЩО СКАЧУЮТЬСЯ\605c8675933c30847148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2428868"/>
            <a:ext cx="3571868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14290"/>
            <a:ext cx="7498080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Правила поведінки під час комендантської години.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285860"/>
            <a:ext cx="7719274" cy="557214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воєнного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стану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вводяться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ряд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обмежень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комендантська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година. 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селищі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Завалля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триває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.00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6.00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комендантської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Заборонено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перебувати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вулицях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громадських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місцях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працівниками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об’єктів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критичної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інфраструктури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вас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спеціальна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перепустка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Особи,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перебувають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вулицях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заборонений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час,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вважатися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членами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диверсійно-розвідувальних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груп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Правило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поширюється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переміщення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укриттів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час сигналу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тривоги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у ДСНС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рекомендують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дотримуватись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правил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світломаскування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заштовювати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вікна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вимикати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світло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оселях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гасити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вуличне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освітлення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своїх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будинків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прибирати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підвіконь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лампи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фітолампи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 догляду за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рослинами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ФАЙЛИ ЩО СКАЧУЮТЬСЯ\203cb314d07036786dbf3e0d7d4146a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14290"/>
            <a:ext cx="7500966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Що робити, якщо окупанти відібрали мобільний телефон.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643050"/>
            <a:ext cx="7719274" cy="4605350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Останнім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часом все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з’являються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повідомлення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 те,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окупанти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намагаються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відібрати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місцевих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жителів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мобільні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телефони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ситуації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Міністерстві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цифрової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трансформації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розповіли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окупант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відібрав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вас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мобільний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телефон: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негайно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повідомити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своєму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мобільному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оператору.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Попросіть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когось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друзів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знайомих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 кого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телефон,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зателефонувати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контактний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центр.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повідомляти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абонентам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мобільних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операторів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Vodafone — 111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Київстар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466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lifecell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— 5433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	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номер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викраденого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телефона буде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заблокований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окупанти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зможуть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ним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скористатися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своїх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цілях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1143008"/>
          </a:xfrm>
        </p:spPr>
        <p:txBody>
          <a:bodyPr/>
          <a:lstStyle/>
          <a:p>
            <a:pPr algn="ctr"/>
            <a:r>
              <a:rPr lang="uk-UA" dirty="0" err="1" smtClean="0"/>
              <a:t>“Тривожна</a:t>
            </a:r>
            <a:r>
              <a:rPr lang="uk-UA" dirty="0" smtClean="0"/>
              <a:t> </a:t>
            </a:r>
            <a:r>
              <a:rPr lang="uk-UA" dirty="0" err="1" smtClean="0"/>
              <a:t>валіза”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6248" y="1214422"/>
            <a:ext cx="4647440" cy="5643578"/>
          </a:xfrm>
        </p:spPr>
        <p:txBody>
          <a:bodyPr>
            <a:normAutofit fontScale="32500" lnSpcReduction="20000"/>
          </a:bodyPr>
          <a:lstStyle/>
          <a:p>
            <a:pPr algn="just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 		«</a:t>
            </a:r>
            <a:r>
              <a:rPr lang="ru-RU" sz="6000" b="1" i="1" dirty="0" err="1" smtClean="0">
                <a:latin typeface="Times New Roman" pitchFamily="18" charset="0"/>
                <a:cs typeface="Times New Roman" pitchFamily="18" charset="0"/>
              </a:rPr>
              <a:t>Тривожна</a:t>
            </a: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i="1" dirty="0" err="1" smtClean="0">
                <a:latin typeface="Times New Roman" pitchFamily="18" charset="0"/>
                <a:cs typeface="Times New Roman" pitchFamily="18" charset="0"/>
              </a:rPr>
              <a:t>валіза</a:t>
            </a: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узагальнена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назва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базового набору речей,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вам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знадобитися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будь-якої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екстреної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ситуації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. 	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Цивільна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тривожна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валіза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», як правило,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являє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собою укомплектований рюкзак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об’ємом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літрів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знаходиться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мінімальний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набір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одягу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предмети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медикаменти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інструменти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предмети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самооборони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харчування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6000" dirty="0" smtClean="0"/>
              <a:t> 				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кожної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набір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особистих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предметів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індивідуальним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пори року,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віку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статі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, стану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здоров’я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особистих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потреб. 	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Такий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набір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повинен бути у кожного члена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сім’ї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на той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випадок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доведеться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залишати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своє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постійне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проживання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sz="6000" dirty="0"/>
          </a:p>
        </p:txBody>
      </p:sp>
      <p:pic>
        <p:nvPicPr>
          <p:cNvPr id="5" name="Picture 3" descr="D:\ФАЙЛИ ЩО СКАЧУЮТЬСЯ\142427186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t="14806" b="11674"/>
          <a:stretch>
            <a:fillRect/>
          </a:stretch>
        </p:blipFill>
        <p:spPr bwMode="auto">
          <a:xfrm>
            <a:off x="1214414" y="1428736"/>
            <a:ext cx="3297294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Правила поведінки при виявленні вибухонебезпечних предметів -  Брошнів-Осадська Т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500042"/>
            <a:ext cx="7715304" cy="58864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Новини - Солом'янська районна в місті Києві державна адміністраці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85728"/>
            <a:ext cx="7643866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ПАМ'ЯТКА НАСЕЛЕННЮ ПРО ПРАВИЛА ПОВОДЖЕННЯ ПРИ АРТИЛЕРІЙСЬКОМУ ОБСТРІЛІ »  Роменська міська рад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428604"/>
            <a:ext cx="7429552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000108"/>
          </a:xfrm>
        </p:spPr>
        <p:txBody>
          <a:bodyPr/>
          <a:lstStyle/>
          <a:p>
            <a:pPr algn="ctr"/>
            <a:r>
              <a:rPr lang="uk-UA" dirty="0" smtClean="0"/>
              <a:t>Хімічна атака.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85786" y="857232"/>
            <a:ext cx="8147902" cy="6000768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   	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Хімічна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аварія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технологічних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трубопроводів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місткостей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сховищ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транспортних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здійсненні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перевезень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т.п.,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призводять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викиду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протоки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аварійно-хімічно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небезпечних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(АХНВ) в атмосферу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кількостях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становлять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небезпеку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масового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людей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тварин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/>
              <a:t> 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Хімічні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подразнювати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очі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слизові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шкіру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дихальні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шляхи.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виникати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утруднення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дихання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кашель,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виділення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домішками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нежить,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відчуття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сухості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горлі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осиплість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голосу, нежить,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носова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кровотеча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грудях.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подразненні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слизової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очей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симптомів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почервоніння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запалення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набряклість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помутніння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рогівки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райдужної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очей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отруєнні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хлором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спостерігатися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грудях,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очах,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сльозотеча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задишка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сухий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кашель,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блювання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координації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рухів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поява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бульбашок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шкірі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отруєнні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аміаком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серцебиття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пульс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прискорюються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можливі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судоми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ядуха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очах,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сльозотеча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нежить, кашель,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почервоніння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свербіж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шкіри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Що робити у разі хімічної атаки або аварії на хімпідприємстві: інструкція -  Новини Києва | Big Kyi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85728"/>
            <a:ext cx="7072362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Що робити у разі хімічної атаки або аварії на хімпідприємстві | Рівненська  обласна державна адміністраці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85728"/>
            <a:ext cx="7319947" cy="60722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Презентація на тему Аміак (варіант 4) — презентації з хімії | GDZ4YO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28604"/>
            <a:ext cx="7786742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Радіаційна загроза:практичні поради.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14348" y="1428736"/>
            <a:ext cx="8219340" cy="5429264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Радіаційна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аварія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правил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безпечної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експлуатації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ядерноенергетичної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установки,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пристрою,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відбувся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вихід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радіоактивних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іонізувального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випромінювання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межі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безпечної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експлуатації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опромінення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навколишнього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вашій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місцевості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трапиться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радіаційна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надзвичайна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ситуація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вам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залишатися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приміщенні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негайно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зайти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перебуваєте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вулиці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	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Підготуйте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маску,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респіратор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ватно-марлеву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пов’язку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дихання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		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отриманні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вказівок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проведіть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йодну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профілактику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приймаючи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7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(0,125 г) йодистого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калію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віком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2-х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таблетки (0,04 г). За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йодистого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калію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використовуйте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йодистий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три-п'ять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крапель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5%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йоду на склянку води,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дітям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2-х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1-2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Дії на радіоактивно забрудненій місцевості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57166"/>
            <a:ext cx="8001056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ФАЙЛИ ЩО СКАЧУЮТЬСЯ\7baa74f9cbc749a74dd14f767fc3039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696" y="260648"/>
            <a:ext cx="7110442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Як подолати занепокоєння і тривожність: прості поради.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447800"/>
            <a:ext cx="8147902" cy="54102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		Страх,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переживання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стрес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нормальна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зрозуміла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бойові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Ми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можемо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займатися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звикли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знаємо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повернеться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"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довоєнного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Ось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зменшити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стрес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полегшити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паніку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	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Зосередьтеся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на тому,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можете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контролювати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У час коли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плани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руйнуються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ми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можемо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нічого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спланувати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важливо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залишатися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чомусь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стабільному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Зробіть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усе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можливе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підготуватися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складіть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тривожну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валізку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зробіть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запаси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їжі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технічної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питної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води. </a:t>
            </a:r>
          </a:p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Тримайте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руку на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пульсі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новин,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одержимих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перевірок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Важливо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розуміти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яка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ситуація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країні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знати як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поводитися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очікувати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намагайтеся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перевіряти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новини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щохвилини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підвищить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панічні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настрої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відчуття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страху за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здоров’я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власне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близьких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4414" y="335846"/>
            <a:ext cx="778674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Подбайте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поживні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харчі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тривалого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Зробіть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триденний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продуктовий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запас для дому. За потреби,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взяти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собою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укриття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Бажано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потребували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води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Намагайтеся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дотримуйтеся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режиму сну.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спить,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відновлюється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імунітет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синтез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гормонів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мелатонін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виробляється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вночі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кортизол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вранці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виводяться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токсини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1" dirty="0" smtClean="0"/>
          </a:p>
          <a:p>
            <a:pPr algn="just"/>
            <a:r>
              <a:rPr lang="ru-RU" sz="2000" b="1" dirty="0" smtClean="0"/>
              <a:t>	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забувайте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рухатися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допоможе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впоратися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стресом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тривогою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панічними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настроями,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адже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фізичного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навантаження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виділяється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ендорфін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 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Допомагайте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іншим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Добрі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справи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волонтерство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допомога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іншим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допоможе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почуватися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краще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Організовуйте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пункти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видачі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чаю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захисників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віддайте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першої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потреби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переселенцям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підтримуйте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українську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армію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фінансово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комунікуйте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іноземними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друзями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перебіг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ситуації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Пам’ятайте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нормально 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відчувати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занепокоєння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паніку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вас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нестабільний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Інфографіка &quot;5 вправ щоб знизити тривогу&quot; | Ілюстрації. Психологі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85728"/>
            <a:ext cx="7572428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Синдром втоми від війни – що це таке і як із цим боротися"/>
          <p:cNvPicPr>
            <a:picLocks noChangeAspect="1" noChangeArrowheads="1"/>
          </p:cNvPicPr>
          <p:nvPr/>
        </p:nvPicPr>
        <p:blipFill>
          <a:blip r:embed="rId2"/>
          <a:srcRect t="13924"/>
          <a:stretch>
            <a:fillRect/>
          </a:stretch>
        </p:blipFill>
        <p:spPr bwMode="auto">
          <a:xfrm>
            <a:off x="1500167" y="285728"/>
            <a:ext cx="7429552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Дистанційне навчання без стресу: поради студентам » Профспілка працівників  освіти і науки України"/>
          <p:cNvPicPr>
            <a:picLocks noChangeAspect="1" noChangeArrowheads="1"/>
          </p:cNvPicPr>
          <p:nvPr/>
        </p:nvPicPr>
        <p:blipFill>
          <a:blip r:embed="rId2"/>
          <a:srcRect b="10256"/>
          <a:stretch>
            <a:fillRect/>
          </a:stretch>
        </p:blipFill>
        <p:spPr bwMode="auto">
          <a:xfrm>
            <a:off x="1571604" y="214290"/>
            <a:ext cx="7286676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297952"/>
          </a:xfrm>
        </p:spPr>
        <p:txBody>
          <a:bodyPr>
            <a:normAutofit/>
          </a:bodyPr>
          <a:lstStyle/>
          <a:p>
            <a:pPr algn="ctr"/>
            <a:r>
              <a:rPr lang="uk-UA" sz="6000" i="1" dirty="0" smtClean="0"/>
              <a:t>Дякую за увагу.</a:t>
            </a:r>
            <a:br>
              <a:rPr lang="uk-UA" sz="6000" i="1" dirty="0" smtClean="0"/>
            </a:br>
            <a:r>
              <a:rPr lang="uk-UA" sz="6000" i="1" dirty="0" smtClean="0"/>
              <a:t> </a:t>
            </a:r>
            <a:br>
              <a:rPr lang="uk-UA" sz="6000" i="1" dirty="0" smtClean="0"/>
            </a:br>
            <a:r>
              <a:rPr lang="uk-UA" sz="6000" i="1" dirty="0" smtClean="0"/>
              <a:t>Мирного неба нам всім!</a:t>
            </a:r>
            <a:endParaRPr lang="ru-RU" sz="6000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364</TotalTime>
  <Words>333</Words>
  <Application>Microsoft Office PowerPoint</Application>
  <PresentationFormat>Экран (4:3)</PresentationFormat>
  <Paragraphs>77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Corbel</vt:lpstr>
      <vt:lpstr>Georgia</vt:lpstr>
      <vt:lpstr>Gill Sans MT</vt:lpstr>
      <vt:lpstr>Times New Roman</vt:lpstr>
      <vt:lpstr>Verdana</vt:lpstr>
      <vt:lpstr>Wingdings 2</vt:lpstr>
      <vt:lpstr>Солнцестояние</vt:lpstr>
      <vt:lpstr>Презентация PowerPoint</vt:lpstr>
      <vt:lpstr>Так все почалося</vt:lpstr>
      <vt:lpstr>Презентация PowerPoint</vt:lpstr>
      <vt:lpstr>Правила поведінки під час воєнного стану.</vt:lpstr>
      <vt:lpstr>Правила поведінки під час комендантської години.</vt:lpstr>
      <vt:lpstr>Презентация PowerPoint</vt:lpstr>
      <vt:lpstr>Що робити, якщо окупанти відібрали мобільний телефон.</vt:lpstr>
      <vt:lpstr>“Тривожна валіза”</vt:lpstr>
      <vt:lpstr>Презентация PowerPoint</vt:lpstr>
      <vt:lpstr>Презентация PowerPoint</vt:lpstr>
      <vt:lpstr>Презентация PowerPoint</vt:lpstr>
      <vt:lpstr>Хімічна атака.</vt:lpstr>
      <vt:lpstr>Презентация PowerPoint</vt:lpstr>
      <vt:lpstr>Презентация PowerPoint</vt:lpstr>
      <vt:lpstr>Презентация PowerPoint</vt:lpstr>
      <vt:lpstr>Радіаційна загроза:практичні поради.</vt:lpstr>
      <vt:lpstr>Презентация PowerPoint</vt:lpstr>
      <vt:lpstr>Презентация PowerPoint</vt:lpstr>
      <vt:lpstr>Як подолати занепокоєння і тривожність: прості поради.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увагу.   Мирного неба нам всім!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Міністерство освіти і науки України  ВСП “Скадовський аграрний фаховий коледж ХДАЕУ”</dc:title>
  <dc:creator>Пользователь Lenovo</dc:creator>
  <cp:lastModifiedBy>Пользователь Windows</cp:lastModifiedBy>
  <cp:revision>50</cp:revision>
  <dcterms:created xsi:type="dcterms:W3CDTF">2022-03-28T09:20:32Z</dcterms:created>
  <dcterms:modified xsi:type="dcterms:W3CDTF">2022-04-28T06:04:26Z</dcterms:modified>
</cp:coreProperties>
</file>